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C8E"/>
    <a:srgbClr val="FFC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B26E41-3D48-4172-909B-725AEF3EA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8594A45-0EE8-4006-9A03-E45149ADE8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0AC3BD-20AF-4C85-AC65-FCE807FA3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9B3E-3C16-40C4-BE50-A89BE09A91D2}" type="datetimeFigureOut">
              <a:rPr lang="fr-FR" smtClean="0"/>
              <a:t>28/07/2021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9AE3A0-E29C-460C-9D93-AAF8C524E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59BA1F-7598-4274-ACFE-667B47C4A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7C36-C04D-40EA-AD87-D649C8C0B5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372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3276A5-C6A9-4DD0-922B-EFB6E1E9E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C48D0AF-38CC-45F9-BC85-98C116976C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9E5DF6-2EDB-4BAF-82B8-BAA08BDD7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9B3E-3C16-40C4-BE50-A89BE09A91D2}" type="datetimeFigureOut">
              <a:rPr lang="fr-FR" smtClean="0"/>
              <a:t>28/07/2021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1F79D4-00E1-44D8-ADDB-1ED7E4ED4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AC5AD3-BB3B-4175-AADD-91CFCCCB0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7C36-C04D-40EA-AD87-D649C8C0B5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620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AB9B18B-5F78-422F-A099-7F6C38806D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57C39F1-4B86-4777-A96A-1D6D563ABA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49DC76-8C15-498B-AA32-631A40DA0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9B3E-3C16-40C4-BE50-A89BE09A91D2}" type="datetimeFigureOut">
              <a:rPr lang="fr-FR" smtClean="0"/>
              <a:t>28/07/2021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4DC456-3B9A-4FE7-BA79-6C71FA8F8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71FBDA-2722-4792-96FE-0DA48D274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7C36-C04D-40EA-AD87-D649C8C0B5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677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E10C9F-A983-4197-843E-1C7DEDA8B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FD1BEF-7D74-42C7-8EBF-CC3DFA014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65B22F-F8C8-4334-A1F6-CD6A949A9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9B3E-3C16-40C4-BE50-A89BE09A91D2}" type="datetimeFigureOut">
              <a:rPr lang="fr-FR" smtClean="0"/>
              <a:t>28/07/2021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3FC1B8-28A2-4299-86F3-EC7008068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A6CC68-2DD5-4740-8E68-68C5C9A97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7C36-C04D-40EA-AD87-D649C8C0B5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841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EF0992-8618-4F9E-B0FC-60A366D6B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1D26E27-AD3F-46AA-9AF1-8F0AEEB3D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57ADE5-ECCF-4221-8541-3815F4143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9B3E-3C16-40C4-BE50-A89BE09A91D2}" type="datetimeFigureOut">
              <a:rPr lang="fr-FR" smtClean="0"/>
              <a:t>28/07/2021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170546-EC8F-4B6B-8BEB-9EA111965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248937-25BA-467D-A1A8-CCB208BB5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7C36-C04D-40EA-AD87-D649C8C0B5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1703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985B16-6E15-40B6-AEB3-D53EBD6A0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1162B7-3200-4326-86C4-871E9EBF9E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320CA03-29DD-4866-85DD-767F47DFB7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29AF21A-5E53-4D9E-9E0B-80A1286F4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9B3E-3C16-40C4-BE50-A89BE09A91D2}" type="datetimeFigureOut">
              <a:rPr lang="fr-FR" smtClean="0"/>
              <a:t>28/07/2021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B6433CD-8817-49C6-BAA2-F2C090814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7E39E24-F747-4DF1-A183-76FAAAC37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7C36-C04D-40EA-AD87-D649C8C0B5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448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98851D-8F57-4294-9359-29BD3C27E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5BFFE31-82F0-4EBE-B154-8ED92374B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D8686C0-515E-4458-85B1-A23F23EAE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BAED805-54F7-4F96-B743-EE3B2E2BC0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5DB9855-2A3C-4F72-B801-FAD99A00B8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95C7626-B043-4165-B74E-72AF64501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9B3E-3C16-40C4-BE50-A89BE09A91D2}" type="datetimeFigureOut">
              <a:rPr lang="fr-FR" smtClean="0"/>
              <a:t>28/07/2021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B186252-9067-4BC4-A9A3-28336C3BC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0A61B74-BD53-486B-A482-20A7EB40C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7C36-C04D-40EA-AD87-D649C8C0B5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5197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DDAE2E-3FC9-45D5-A401-A6149FC59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EE330AE-F731-452F-AD30-8877E8E6C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9B3E-3C16-40C4-BE50-A89BE09A91D2}" type="datetimeFigureOut">
              <a:rPr lang="fr-FR" smtClean="0"/>
              <a:t>28/07/2021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4F908D3-1FF2-46BE-853F-D38EB678A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7EA0E02-D96D-4D09-A651-F958BFC2D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7C36-C04D-40EA-AD87-D649C8C0B5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611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F92F474-7E15-4E23-91CA-2D0BFD6CF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9B3E-3C16-40C4-BE50-A89BE09A91D2}" type="datetimeFigureOut">
              <a:rPr lang="fr-FR" smtClean="0"/>
              <a:t>28/07/2021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1114BD0-4898-41BA-A338-E40E57812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7910E68-3CD5-41D5-AAAF-60E97880E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7C36-C04D-40EA-AD87-D649C8C0B5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777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54E8C6-F348-4D59-BF80-37365E29F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D4AF6A-390B-40BF-A9EE-3B0F891F3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8B76963-AFB4-4AF1-94BB-5FB9585F79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C1F1F53-F986-4153-A302-903762BFB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9B3E-3C16-40C4-BE50-A89BE09A91D2}" type="datetimeFigureOut">
              <a:rPr lang="fr-FR" smtClean="0"/>
              <a:t>28/07/2021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357BC48-DE3D-400E-B5C4-2DC2457C3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BE2D222-A4C1-460E-B601-2FE29B6B6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7C36-C04D-40EA-AD87-D649C8C0B5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338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411BFC-C874-4A3A-BBBF-BB14C2763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CB32B12-B42D-4CA9-BAF0-D6522E5D44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06045D9-62FB-459F-96DF-B2E1399F8F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B886FBC-6113-4E12-8BA0-5EA6F1F2F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9B3E-3C16-40C4-BE50-A89BE09A91D2}" type="datetimeFigureOut">
              <a:rPr lang="fr-FR" smtClean="0"/>
              <a:t>28/07/2021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BA460A7-AF59-4BC8-AB45-B623CF7FE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2521072-2169-4C70-8E28-BEAA48254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7C36-C04D-40EA-AD87-D649C8C0B5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1465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AE79B09-3085-4C3A-A474-59DCE845C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735C49-65F3-42D8-BFDA-5193B79E2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57294DC-A758-4031-8DFF-0F5DFC408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69B3E-3C16-40C4-BE50-A89BE09A91D2}" type="datetimeFigureOut">
              <a:rPr lang="fr-FR" smtClean="0"/>
              <a:t>28/07/2021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64D8D1-B809-4BE1-A2CE-B714DACEDD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71A5BD-D940-4201-9D12-F7F1A1D65C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C7C36-C04D-40EA-AD87-D649C8C0B5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3904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0F746084-53EE-4F87-A44C-016CA65A6089}"/>
              </a:ext>
            </a:extLst>
          </p:cNvPr>
          <p:cNvSpPr/>
          <p:nvPr/>
        </p:nvSpPr>
        <p:spPr>
          <a:xfrm>
            <a:off x="489521" y="4881072"/>
            <a:ext cx="1976588" cy="1844126"/>
          </a:xfrm>
          <a:prstGeom prst="rect">
            <a:avLst/>
          </a:prstGeom>
          <a:solidFill>
            <a:srgbClr val="FFC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04CF9A4-6245-48C6-A615-2268261443F6}"/>
              </a:ext>
            </a:extLst>
          </p:cNvPr>
          <p:cNvSpPr/>
          <p:nvPr/>
        </p:nvSpPr>
        <p:spPr>
          <a:xfrm>
            <a:off x="494142" y="6504911"/>
            <a:ext cx="9933714" cy="268419"/>
          </a:xfrm>
          <a:prstGeom prst="rect">
            <a:avLst/>
          </a:prstGeom>
          <a:solidFill>
            <a:srgbClr val="FFC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DC32749-2B57-4697-9A04-78AF5A281DD3}"/>
              </a:ext>
            </a:extLst>
          </p:cNvPr>
          <p:cNvSpPr/>
          <p:nvPr/>
        </p:nvSpPr>
        <p:spPr>
          <a:xfrm>
            <a:off x="489521" y="2626932"/>
            <a:ext cx="1976588" cy="1844126"/>
          </a:xfrm>
          <a:prstGeom prst="rect">
            <a:avLst/>
          </a:prstGeom>
          <a:solidFill>
            <a:srgbClr val="FFC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D2F544A-768D-413E-A914-57A4E2B7AF71}"/>
              </a:ext>
            </a:extLst>
          </p:cNvPr>
          <p:cNvSpPr/>
          <p:nvPr/>
        </p:nvSpPr>
        <p:spPr>
          <a:xfrm>
            <a:off x="494142" y="4250771"/>
            <a:ext cx="9933714" cy="268419"/>
          </a:xfrm>
          <a:prstGeom prst="rect">
            <a:avLst/>
          </a:prstGeom>
          <a:solidFill>
            <a:srgbClr val="FFC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6793D0-7A91-4174-82C9-837BA8AC5AC0}"/>
              </a:ext>
            </a:extLst>
          </p:cNvPr>
          <p:cNvSpPr/>
          <p:nvPr/>
        </p:nvSpPr>
        <p:spPr>
          <a:xfrm>
            <a:off x="489521" y="341748"/>
            <a:ext cx="1976588" cy="1844126"/>
          </a:xfrm>
          <a:prstGeom prst="rect">
            <a:avLst/>
          </a:prstGeom>
          <a:solidFill>
            <a:srgbClr val="FFC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D97B58E-5A66-461A-A58E-CE4808091C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0365" y="310643"/>
            <a:ext cx="488742" cy="65327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649D3820-EEBC-4C54-8B63-8A4CFB665B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464" y="1139682"/>
            <a:ext cx="545363" cy="65326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734AF341-9A9A-4BC9-9E00-BDBA89085BDF}"/>
              </a:ext>
            </a:extLst>
          </p:cNvPr>
          <p:cNvSpPr txBox="1"/>
          <p:nvPr/>
        </p:nvSpPr>
        <p:spPr>
          <a:xfrm>
            <a:off x="489521" y="230440"/>
            <a:ext cx="23552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solidFill>
                  <a:schemeClr val="bg1"/>
                </a:solidFill>
              </a:rPr>
              <a:t>1</a:t>
            </a:r>
            <a:r>
              <a:rPr lang="fr-FR" sz="4400" b="1" baseline="30000" dirty="0">
                <a:solidFill>
                  <a:schemeClr val="bg1"/>
                </a:solidFill>
              </a:rPr>
              <a:t>ère</a:t>
            </a:r>
            <a:r>
              <a:rPr lang="fr-FR" sz="5400" b="1" dirty="0">
                <a:solidFill>
                  <a:schemeClr val="bg1"/>
                </a:solidFill>
              </a:rPr>
              <a:t> </a:t>
            </a:r>
            <a:r>
              <a:rPr lang="fr-FR" b="1" dirty="0">
                <a:solidFill>
                  <a:schemeClr val="bg1"/>
                </a:solidFill>
              </a:rPr>
              <a:t>journée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BC575A0-A860-4CF6-96C6-A55B42088BB9}"/>
              </a:ext>
            </a:extLst>
          </p:cNvPr>
          <p:cNvSpPr txBox="1"/>
          <p:nvPr/>
        </p:nvSpPr>
        <p:spPr>
          <a:xfrm>
            <a:off x="489522" y="2677306"/>
            <a:ext cx="23552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solidFill>
                  <a:schemeClr val="bg1"/>
                </a:solidFill>
              </a:rPr>
              <a:t>2</a:t>
            </a:r>
            <a:r>
              <a:rPr lang="fr-FR" sz="4400" b="1" baseline="30000" dirty="0">
                <a:solidFill>
                  <a:schemeClr val="bg1"/>
                </a:solidFill>
              </a:rPr>
              <a:t>ème</a:t>
            </a:r>
            <a:r>
              <a:rPr lang="fr-FR" b="1" dirty="0">
                <a:solidFill>
                  <a:schemeClr val="bg1"/>
                </a:solidFill>
              </a:rPr>
              <a:t> journée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9AAFA4C5-0D4E-4F9C-8320-F9FE51240B3F}"/>
              </a:ext>
            </a:extLst>
          </p:cNvPr>
          <p:cNvSpPr txBox="1"/>
          <p:nvPr/>
        </p:nvSpPr>
        <p:spPr>
          <a:xfrm>
            <a:off x="489521" y="4903011"/>
            <a:ext cx="23552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solidFill>
                  <a:schemeClr val="bg1"/>
                </a:solidFill>
              </a:rPr>
              <a:t>3</a:t>
            </a:r>
            <a:r>
              <a:rPr lang="fr-FR" sz="4400" b="1" baseline="30000" dirty="0">
                <a:solidFill>
                  <a:schemeClr val="bg1"/>
                </a:solidFill>
              </a:rPr>
              <a:t>ème</a:t>
            </a:r>
            <a:r>
              <a:rPr lang="fr-FR" b="1" dirty="0">
                <a:solidFill>
                  <a:schemeClr val="bg1"/>
                </a:solidFill>
              </a:rPr>
              <a:t> journée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4209E2C3-40AE-4EE5-9CC9-4E68D19929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974" y="3383801"/>
            <a:ext cx="488742" cy="65327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E70DA32D-C044-4CFF-A159-F7E02607F2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731" y="2478052"/>
            <a:ext cx="509228" cy="731592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298D21A9-479B-45E4-89C9-1530D519A2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9614" y="3367898"/>
            <a:ext cx="545363" cy="653269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E2B370E0-FD90-488A-B7BF-3344F57BB5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9746" y="5749431"/>
            <a:ext cx="488742" cy="653270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A721C3D3-6543-4F3A-9FBA-0508765DA1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488" y="4864188"/>
            <a:ext cx="509228" cy="731592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7F9E002C-5C51-4B87-A538-9665746939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9614" y="4931968"/>
            <a:ext cx="545363" cy="65326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497634D-0043-4BE9-A2B0-50C218D2C9E7}"/>
              </a:ext>
            </a:extLst>
          </p:cNvPr>
          <p:cNvSpPr/>
          <p:nvPr/>
        </p:nvSpPr>
        <p:spPr>
          <a:xfrm>
            <a:off x="494142" y="1965587"/>
            <a:ext cx="9933714" cy="268419"/>
          </a:xfrm>
          <a:prstGeom prst="rect">
            <a:avLst/>
          </a:prstGeom>
          <a:solidFill>
            <a:srgbClr val="FFC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B6E0AA4-9A22-45E4-B4E4-24D958CF9D23}"/>
              </a:ext>
            </a:extLst>
          </p:cNvPr>
          <p:cNvSpPr txBox="1"/>
          <p:nvPr/>
        </p:nvSpPr>
        <p:spPr>
          <a:xfrm>
            <a:off x="3431671" y="440717"/>
            <a:ext cx="1838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cap="small" dirty="0">
                <a:solidFill>
                  <a:srgbClr val="000C8E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Espagne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4CFEF034-04CE-4EA6-8302-2BC2644B7B24}"/>
              </a:ext>
            </a:extLst>
          </p:cNvPr>
          <p:cNvSpPr txBox="1"/>
          <p:nvPr/>
        </p:nvSpPr>
        <p:spPr>
          <a:xfrm>
            <a:off x="8093478" y="2647619"/>
            <a:ext cx="1838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cap="small" dirty="0">
                <a:solidFill>
                  <a:srgbClr val="000C8E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Espagne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38D6DA8-41E0-47FA-933E-2256CF5B3B9C}"/>
              </a:ext>
            </a:extLst>
          </p:cNvPr>
          <p:cNvSpPr txBox="1"/>
          <p:nvPr/>
        </p:nvSpPr>
        <p:spPr>
          <a:xfrm>
            <a:off x="8145736" y="5784865"/>
            <a:ext cx="1838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cap="small" dirty="0">
                <a:latin typeface="Aparajita" panose="02020603050405020304" pitchFamily="18" charset="0"/>
                <a:cs typeface="Aparajita" panose="02020603050405020304" pitchFamily="18" charset="0"/>
              </a:rPr>
              <a:t>Suisse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5EBFE114-4506-4D11-B3EE-FD717AED7B67}"/>
              </a:ext>
            </a:extLst>
          </p:cNvPr>
          <p:cNvSpPr txBox="1"/>
          <p:nvPr/>
        </p:nvSpPr>
        <p:spPr>
          <a:xfrm>
            <a:off x="3431671" y="1235770"/>
            <a:ext cx="1838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cap="small" dirty="0">
                <a:latin typeface="Aparajita" panose="02020603050405020304" pitchFamily="18" charset="0"/>
                <a:cs typeface="Aparajita" panose="02020603050405020304" pitchFamily="18" charset="0"/>
              </a:rPr>
              <a:t>France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AA6FFC88-61E9-4DC1-BA38-1778DD161955}"/>
              </a:ext>
            </a:extLst>
          </p:cNvPr>
          <p:cNvSpPr txBox="1"/>
          <p:nvPr/>
        </p:nvSpPr>
        <p:spPr>
          <a:xfrm>
            <a:off x="3465183" y="3495727"/>
            <a:ext cx="1838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cap="small" dirty="0">
                <a:latin typeface="Aparajita" panose="02020603050405020304" pitchFamily="18" charset="0"/>
                <a:cs typeface="Aparajita" panose="02020603050405020304" pitchFamily="18" charset="0"/>
              </a:rPr>
              <a:t>France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E770C239-D389-4E51-853B-76A0BF46D3C2}"/>
              </a:ext>
            </a:extLst>
          </p:cNvPr>
          <p:cNvSpPr txBox="1"/>
          <p:nvPr/>
        </p:nvSpPr>
        <p:spPr>
          <a:xfrm>
            <a:off x="3562750" y="5814456"/>
            <a:ext cx="1838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cap="small" dirty="0">
                <a:latin typeface="Aparajita" panose="02020603050405020304" pitchFamily="18" charset="0"/>
                <a:cs typeface="Aparajita" panose="02020603050405020304" pitchFamily="18" charset="0"/>
              </a:rPr>
              <a:t>Portugal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386C84E4-687C-42CE-A99A-9864D950910C}"/>
              </a:ext>
            </a:extLst>
          </p:cNvPr>
          <p:cNvSpPr txBox="1"/>
          <p:nvPr/>
        </p:nvSpPr>
        <p:spPr>
          <a:xfrm>
            <a:off x="7999897" y="424037"/>
            <a:ext cx="1838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cap="small" dirty="0">
                <a:solidFill>
                  <a:srgbClr val="000C8E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Portugal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775E8024-2276-4213-8684-C39A4617022C}"/>
              </a:ext>
            </a:extLst>
          </p:cNvPr>
          <p:cNvSpPr txBox="1"/>
          <p:nvPr/>
        </p:nvSpPr>
        <p:spPr>
          <a:xfrm>
            <a:off x="8062611" y="3486287"/>
            <a:ext cx="1838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cap="small" dirty="0">
                <a:latin typeface="Aparajita" panose="02020603050405020304" pitchFamily="18" charset="0"/>
                <a:cs typeface="Aparajita" panose="02020603050405020304" pitchFamily="18" charset="0"/>
              </a:rPr>
              <a:t>Portugal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E6479FE3-3570-457C-B253-86C1ACF347C2}"/>
              </a:ext>
            </a:extLst>
          </p:cNvPr>
          <p:cNvSpPr txBox="1"/>
          <p:nvPr/>
        </p:nvSpPr>
        <p:spPr>
          <a:xfrm>
            <a:off x="3562750" y="5011807"/>
            <a:ext cx="1838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cap="small" dirty="0">
                <a:solidFill>
                  <a:srgbClr val="000C8E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France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0B2340D6-1F03-4B7B-A6E4-EB49EA096771}"/>
              </a:ext>
            </a:extLst>
          </p:cNvPr>
          <p:cNvSpPr txBox="1"/>
          <p:nvPr/>
        </p:nvSpPr>
        <p:spPr>
          <a:xfrm>
            <a:off x="7999897" y="1250979"/>
            <a:ext cx="1838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cap="small" dirty="0">
                <a:latin typeface="Aparajita" panose="02020603050405020304" pitchFamily="18" charset="0"/>
                <a:cs typeface="Aparajita" panose="02020603050405020304" pitchFamily="18" charset="0"/>
              </a:rPr>
              <a:t>Suisse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86B29B21-C688-4055-ABAE-A384937FE0B7}"/>
              </a:ext>
            </a:extLst>
          </p:cNvPr>
          <p:cNvSpPr txBox="1"/>
          <p:nvPr/>
        </p:nvSpPr>
        <p:spPr>
          <a:xfrm>
            <a:off x="3465183" y="2734691"/>
            <a:ext cx="1838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cap="small" dirty="0">
                <a:solidFill>
                  <a:srgbClr val="000C8E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Suisse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4EAF2D64-54A4-4EC6-B56F-43C36503E4A7}"/>
              </a:ext>
            </a:extLst>
          </p:cNvPr>
          <p:cNvSpPr txBox="1"/>
          <p:nvPr/>
        </p:nvSpPr>
        <p:spPr>
          <a:xfrm>
            <a:off x="8077311" y="4996992"/>
            <a:ext cx="1838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cap="small" dirty="0">
                <a:solidFill>
                  <a:srgbClr val="000C8E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Espagne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F40488FC-BAC4-407A-88A1-1F0AC2C70242}"/>
              </a:ext>
            </a:extLst>
          </p:cNvPr>
          <p:cNvSpPr txBox="1"/>
          <p:nvPr/>
        </p:nvSpPr>
        <p:spPr>
          <a:xfrm>
            <a:off x="2521816" y="481543"/>
            <a:ext cx="1010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cap="small" dirty="0">
                <a:solidFill>
                  <a:srgbClr val="FFCA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16H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4D954F46-7DBD-487C-B142-CB52BDB6C937}"/>
              </a:ext>
            </a:extLst>
          </p:cNvPr>
          <p:cNvSpPr txBox="1"/>
          <p:nvPr/>
        </p:nvSpPr>
        <p:spPr>
          <a:xfrm>
            <a:off x="2535818" y="1236138"/>
            <a:ext cx="1010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cap="small" dirty="0">
                <a:solidFill>
                  <a:srgbClr val="FFCA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19H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222E8AFE-2C55-46DA-A262-567929ADCC6C}"/>
              </a:ext>
            </a:extLst>
          </p:cNvPr>
          <p:cNvSpPr txBox="1"/>
          <p:nvPr/>
        </p:nvSpPr>
        <p:spPr>
          <a:xfrm>
            <a:off x="2554453" y="2711634"/>
            <a:ext cx="1010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cap="small" dirty="0">
                <a:solidFill>
                  <a:srgbClr val="FFCA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16H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8053E81B-273C-482B-A103-7703E6692E9C}"/>
              </a:ext>
            </a:extLst>
          </p:cNvPr>
          <p:cNvSpPr txBox="1"/>
          <p:nvPr/>
        </p:nvSpPr>
        <p:spPr>
          <a:xfrm>
            <a:off x="2559729" y="3475647"/>
            <a:ext cx="1010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cap="small" dirty="0">
                <a:solidFill>
                  <a:srgbClr val="FFCA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19H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24C894C7-42F5-4C86-9A14-E0BBD4545E92}"/>
              </a:ext>
            </a:extLst>
          </p:cNvPr>
          <p:cNvSpPr txBox="1"/>
          <p:nvPr/>
        </p:nvSpPr>
        <p:spPr>
          <a:xfrm>
            <a:off x="2593369" y="5026121"/>
            <a:ext cx="1010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cap="small" dirty="0">
                <a:solidFill>
                  <a:srgbClr val="FFCA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15H30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0DBF29D3-7168-4F9E-8D30-C5FD0B426A0D}"/>
              </a:ext>
            </a:extLst>
          </p:cNvPr>
          <p:cNvSpPr txBox="1"/>
          <p:nvPr/>
        </p:nvSpPr>
        <p:spPr>
          <a:xfrm>
            <a:off x="2593370" y="5789824"/>
            <a:ext cx="1010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cap="small" dirty="0">
                <a:solidFill>
                  <a:srgbClr val="FFCA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18H30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E13876C9-94AA-4354-8453-79F308094311}"/>
              </a:ext>
            </a:extLst>
          </p:cNvPr>
          <p:cNvSpPr txBox="1"/>
          <p:nvPr/>
        </p:nvSpPr>
        <p:spPr>
          <a:xfrm>
            <a:off x="489521" y="1261880"/>
            <a:ext cx="19765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cap="small" dirty="0">
                <a:latin typeface="Aparajita" panose="02020603050405020304" pitchFamily="18" charset="0"/>
                <a:cs typeface="Aparajita" panose="02020603050405020304" pitchFamily="18" charset="0"/>
              </a:rPr>
              <a:t>Mercredi</a:t>
            </a:r>
          </a:p>
          <a:p>
            <a:pPr algn="ctr"/>
            <a:r>
              <a:rPr lang="fr-FR" sz="2800" b="1" cap="small" dirty="0">
                <a:latin typeface="Aparajita" panose="02020603050405020304" pitchFamily="18" charset="0"/>
                <a:cs typeface="Aparajita" panose="02020603050405020304" pitchFamily="18" charset="0"/>
              </a:rPr>
              <a:t>1</a:t>
            </a:r>
            <a:r>
              <a:rPr lang="fr-FR" sz="2800" b="1" cap="small" baseline="30000" dirty="0">
                <a:latin typeface="Aparajita" panose="02020603050405020304" pitchFamily="18" charset="0"/>
                <a:cs typeface="Aparajita" panose="02020603050405020304" pitchFamily="18" charset="0"/>
              </a:rPr>
              <a:t>er</a:t>
            </a:r>
            <a:r>
              <a:rPr lang="fr-FR" sz="2800" b="1" cap="small" dirty="0">
                <a:latin typeface="Aparajita" panose="02020603050405020304" pitchFamily="18" charset="0"/>
                <a:cs typeface="Aparajita" panose="02020603050405020304" pitchFamily="18" charset="0"/>
              </a:rPr>
              <a:t> Sept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CCE58C50-454A-4508-9B10-5B6B7E3B7D59}"/>
              </a:ext>
            </a:extLst>
          </p:cNvPr>
          <p:cNvSpPr txBox="1"/>
          <p:nvPr/>
        </p:nvSpPr>
        <p:spPr>
          <a:xfrm>
            <a:off x="461047" y="3559762"/>
            <a:ext cx="19765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cap="small" dirty="0">
                <a:latin typeface="Aparajita" panose="02020603050405020304" pitchFamily="18" charset="0"/>
                <a:cs typeface="Aparajita" panose="02020603050405020304" pitchFamily="18" charset="0"/>
              </a:rPr>
              <a:t>Vendredi</a:t>
            </a:r>
          </a:p>
          <a:p>
            <a:pPr algn="ctr"/>
            <a:r>
              <a:rPr lang="fr-FR" sz="2800" b="1" cap="small" dirty="0">
                <a:latin typeface="Aparajita" panose="02020603050405020304" pitchFamily="18" charset="0"/>
                <a:cs typeface="Aparajita" panose="02020603050405020304" pitchFamily="18" charset="0"/>
              </a:rPr>
              <a:t>3 Sept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B0E05F75-46CB-403E-B511-7840C53A518E}"/>
              </a:ext>
            </a:extLst>
          </p:cNvPr>
          <p:cNvSpPr txBox="1"/>
          <p:nvPr/>
        </p:nvSpPr>
        <p:spPr>
          <a:xfrm>
            <a:off x="432573" y="5857644"/>
            <a:ext cx="19765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cap="small" dirty="0">
                <a:latin typeface="Aparajita" panose="02020603050405020304" pitchFamily="18" charset="0"/>
                <a:cs typeface="Aparajita" panose="02020603050405020304" pitchFamily="18" charset="0"/>
              </a:rPr>
              <a:t>Dimanche</a:t>
            </a:r>
          </a:p>
          <a:p>
            <a:pPr algn="ctr"/>
            <a:r>
              <a:rPr lang="fr-FR" sz="2800" b="1" cap="small" dirty="0">
                <a:latin typeface="Aparajita" panose="02020603050405020304" pitchFamily="18" charset="0"/>
                <a:cs typeface="Aparajita" panose="02020603050405020304" pitchFamily="18" charset="0"/>
              </a:rPr>
              <a:t>5 Sept</a:t>
            </a:r>
          </a:p>
        </p:txBody>
      </p:sp>
      <p:pic>
        <p:nvPicPr>
          <p:cNvPr id="48" name="Image 47">
            <a:extLst>
              <a:ext uri="{FF2B5EF4-FFF2-40B4-BE49-F238E27FC236}">
                <a16:creationId xmlns:a16="http://schemas.microsoft.com/office/drawing/2014/main" id="{22FD2457-76C5-441E-AB9D-B808602A34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07806" y="1792971"/>
            <a:ext cx="1058722" cy="1180273"/>
          </a:xfrm>
          <a:prstGeom prst="rect">
            <a:avLst/>
          </a:prstGeom>
        </p:spPr>
      </p:pic>
      <p:pic>
        <p:nvPicPr>
          <p:cNvPr id="49" name="Picture 4">
            <a:extLst>
              <a:ext uri="{FF2B5EF4-FFF2-40B4-BE49-F238E27FC236}">
                <a16:creationId xmlns:a16="http://schemas.microsoft.com/office/drawing/2014/main" id="{8B992B6B-62D0-49FC-8573-CA9BC84F3E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256" t="3906" r="23682" b="5273"/>
          <a:stretch>
            <a:fillRect/>
          </a:stretch>
        </p:blipFill>
        <p:spPr bwMode="auto">
          <a:xfrm>
            <a:off x="10767294" y="303606"/>
            <a:ext cx="1139746" cy="1090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A1447EF2-3B03-4ACE-8D28-AAD6619921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6589" y="3313934"/>
            <a:ext cx="1122504" cy="134460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A6143D39-F5EC-4321-8F4C-B2BFC0768CF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9005" y="4928227"/>
            <a:ext cx="1180690" cy="1649030"/>
          </a:xfrm>
          <a:prstGeom prst="rect">
            <a:avLst/>
          </a:prstGeom>
        </p:spPr>
      </p:pic>
      <p:sp>
        <p:nvSpPr>
          <p:cNvPr id="51" name="ZoneTexte 50">
            <a:extLst>
              <a:ext uri="{FF2B5EF4-FFF2-40B4-BE49-F238E27FC236}">
                <a16:creationId xmlns:a16="http://schemas.microsoft.com/office/drawing/2014/main" id="{94D347AE-827A-4B25-9D0A-779334BF0CD4}"/>
              </a:ext>
            </a:extLst>
          </p:cNvPr>
          <p:cNvSpPr txBox="1"/>
          <p:nvPr/>
        </p:nvSpPr>
        <p:spPr>
          <a:xfrm>
            <a:off x="801466" y="-414469"/>
            <a:ext cx="9555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cap="small" dirty="0">
                <a:solidFill>
                  <a:srgbClr val="FFC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Tournoi International Lafarge Foot Avenir 14</a:t>
            </a:r>
            <a:r>
              <a:rPr lang="fr-FR" sz="2800" b="1" cap="small" baseline="30000" dirty="0">
                <a:solidFill>
                  <a:srgbClr val="FFC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ème</a:t>
            </a:r>
            <a:r>
              <a:rPr lang="fr-FR" sz="2800" b="1" cap="small" dirty="0">
                <a:solidFill>
                  <a:srgbClr val="FFC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 édition</a:t>
            </a:r>
          </a:p>
        </p:txBody>
      </p:sp>
      <p:pic>
        <p:nvPicPr>
          <p:cNvPr id="52" name="Image 51">
            <a:extLst>
              <a:ext uri="{FF2B5EF4-FFF2-40B4-BE49-F238E27FC236}">
                <a16:creationId xmlns:a16="http://schemas.microsoft.com/office/drawing/2014/main" id="{5DCC7C1D-DEF3-4A99-BD0A-891BF54963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517" y="230440"/>
            <a:ext cx="509228" cy="731592"/>
          </a:xfrm>
          <a:prstGeom prst="rect">
            <a:avLst/>
          </a:prstGeom>
        </p:spPr>
      </p:pic>
      <p:pic>
        <p:nvPicPr>
          <p:cNvPr id="53" name="Image 52" descr="Écusson de l' Équipe de Suisse">
            <a:extLst>
              <a:ext uri="{FF2B5EF4-FFF2-40B4-BE49-F238E27FC236}">
                <a16:creationId xmlns:a16="http://schemas.microsoft.com/office/drawing/2014/main" id="{DAEDDDCA-9B4B-4C02-A3F3-E62EE0B6729C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791" y="1206842"/>
            <a:ext cx="646425" cy="55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Image 53" descr="Écusson de l' Équipe de Suisse">
            <a:extLst>
              <a:ext uri="{FF2B5EF4-FFF2-40B4-BE49-F238E27FC236}">
                <a16:creationId xmlns:a16="http://schemas.microsoft.com/office/drawing/2014/main" id="{D0749843-92A2-43C9-A64B-FD6D5D3A8FC9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798" y="2625410"/>
            <a:ext cx="646425" cy="55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Image 54" descr="Écusson de l' Équipe de Suisse">
            <a:extLst>
              <a:ext uri="{FF2B5EF4-FFF2-40B4-BE49-F238E27FC236}">
                <a16:creationId xmlns:a16="http://schemas.microsoft.com/office/drawing/2014/main" id="{FF601ABD-7F87-4B59-9BE3-A1439E498B8C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236" y="5812767"/>
            <a:ext cx="646425" cy="5522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99404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1608</TotalTime>
  <Words>40</Words>
  <Application>Microsoft Office PowerPoint</Application>
  <PresentationFormat>Grand écran</PresentationFormat>
  <Paragraphs>28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Aparajita</vt:lpstr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Gaël Champier</dc:creator>
  <cp:lastModifiedBy>Gaël Champier</cp:lastModifiedBy>
  <cp:revision>12</cp:revision>
  <dcterms:created xsi:type="dcterms:W3CDTF">2021-06-15T08:32:54Z</dcterms:created>
  <dcterms:modified xsi:type="dcterms:W3CDTF">2021-07-28T13:53:33Z</dcterms:modified>
</cp:coreProperties>
</file>